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6A2A8-BD6E-4463-AEBF-B6F072451EC0}" type="datetimeFigureOut">
              <a:rPr lang="ru-RU" smtClean="0"/>
              <a:t>28.04.2022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8BC05-BACD-4A23-819C-35F9A3DBB0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8BC05-BACD-4A23-819C-35F9A3DBB0A2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78BC05-BACD-4A23-819C-35F9A3DBB0A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7163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Отчет об исполнении бюджета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Савоськинского сельского поселения Зимовниковского района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2021 год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>
            <a:norm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Доходы бюджета Савоськинского сельского поселения Зимовниковского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400" dirty="0" smtClean="0"/>
              <a:t>Исполнение местного бюджета на 01 января 2022 года   по доходам составило 7440,3  тыс. рублей при плане 7258,8 тыс. рублей или 102,5%. Собственные доходы исполнены в сумме 3658,1 тыс. рублей при плане 3476,6 тыс. рублей или 105,2 % к плану. </a:t>
            </a:r>
          </a:p>
          <a:p>
            <a:r>
              <a:rPr lang="ru-RU" sz="1400" dirty="0" smtClean="0"/>
              <a:t>Доля собственных доходов в бюджете поселения на 01 января 2022 года составила 49,2 %, основой поступления которых явился: налог на доходы физических лиц – 18,3 % (или 672,1 тыс. рублей); единый сельскохозяйственный налог – 25,9 % (или 946,6 тыс. рублей); Доходы от использования имущество,  находящегося в государственной и муниципальной собственности – 22,4 % (или 819,4 тыс. рублей).</a:t>
            </a:r>
          </a:p>
          <a:p>
            <a:endParaRPr lang="ru-RU" sz="1400" dirty="0" smtClean="0"/>
          </a:p>
          <a:p>
            <a:r>
              <a:rPr lang="ru-RU" sz="1400" dirty="0" smtClean="0"/>
              <a:t> Кроме того, получены: дотации бюджетам поселений на выравнивание  уровня бюджетной обеспеченности в сумме 3685,9 тыс. рублей, субвенции бюджетам субъектов Российской Федерации и муниципальных образований в сумме 96,3 тыс. рублей.</a:t>
            </a:r>
            <a:endParaRPr lang="ru-RU" sz="1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 Анализ исполнения собственных доходов бюджета поселения на 01 января 2022 года свидетельствует  о том, что план по указанным доходам  выполнен на 105,2 %. в том числе: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357301"/>
          <a:ext cx="8229600" cy="4714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908"/>
                <a:gridCol w="1000132"/>
                <a:gridCol w="714380"/>
                <a:gridCol w="785818"/>
                <a:gridCol w="1014362"/>
              </a:tblGrid>
              <a:tr h="1013786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отклонение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исполнения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Налог на доходы физических лиц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688,4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672,1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16,3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97,6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Единый сельскохозяйственный налог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325,4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946,6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+621,2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290,9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Налог на имущество физических лиц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61,4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42,6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- 18,8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69,4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Земельный налог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1677,8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1156,4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- 521,4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68,9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Государственная пошлина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- 0,9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77,5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05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Доходы от использования имущество,  находящегося в государственной и муниципальной собственности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718,6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819,4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+100,8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114,0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011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Денежные взыскания (штрафы), установленные законом субъектов Российской Федерации за несоблюдение муниципальных правовых актов, зачисляемые в бюджеты сельских поселений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17,9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+ 16,9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15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3476,6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3658,1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+181,5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105,2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Расходы бюджета Савоськинского сельского поселения Зимовниковского района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2021 год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684"/>
                <a:gridCol w="1357322"/>
                <a:gridCol w="14715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4811,0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4458,5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687,3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426,2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Культура, кинематография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1971,5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1971,4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7661,3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7034,4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338</Words>
  <PresentationFormat>Экран (4:3)</PresentationFormat>
  <Paragraphs>83</Paragraphs>
  <Slides>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Отчет об исполнении бюджета  Савоськинского сельского поселения Зимовниковского района  за 2021 год ПРОЕКТ</vt:lpstr>
      <vt:lpstr>Доходы бюджета Савоськинского сельского поселения Зимовниковского района за 2021 год</vt:lpstr>
      <vt:lpstr> Анализ исполнения собственных доходов бюджета поселения на 01 января 2022 года свидетельствует  о том, что план по указанным доходам  выполнен на 105,2 %. в том числе:</vt:lpstr>
      <vt:lpstr>Расходы бюджета Савоськинского сельского поселения Зимовниковского района за 2021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 Савоськинского сельского поселения Зимовниковского района  за 2021 год</dc:title>
  <dc:creator>User</dc:creator>
  <cp:lastModifiedBy>User</cp:lastModifiedBy>
  <cp:revision>8</cp:revision>
  <dcterms:created xsi:type="dcterms:W3CDTF">2022-04-28T06:15:50Z</dcterms:created>
  <dcterms:modified xsi:type="dcterms:W3CDTF">2022-04-28T06:42:57Z</dcterms:modified>
</cp:coreProperties>
</file>