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0"/>
    <p:penClr>
      <a:srgbClr val="FF0000"/>
    </p:penClr>
  </p:showPr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326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B1A24-B338-413B-A023-A08A9C2B60C4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024C2-345E-4F9E-BA94-5E14BABAF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  <a:solidFill>
            <a:srgbClr val="92D050"/>
          </a:solidFill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Проект бюджета Савоськинского сельского поселения Зимовниковского района </a:t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2023 год и на плановый период 2024 и 2025 годов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2500306"/>
            <a:ext cx="4500594" cy="3138494"/>
          </a:xfrm>
        </p:spPr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Фотографии\14837965031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500306"/>
            <a:ext cx="4643470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Доходы местного бюджета к проекту предусмотрены на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год в объеме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6496,8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тыс.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рублей,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на 2024 год – 6244,4 тыс. рублей,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на 2025 год – в сумме 6150,9тыс. рублей.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Расходы местного бюджета на 2023 год запланированы к проекту в объеме 6496,8 тыс. рублей 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на плановый период 2024 и 2025 годов  6244,4 тыс. рублей и 6150,9 тыс. рублей соответственно.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На 2023 год запланирован дефицит местного бюджета в сумме 0,0 тыс. рублей. На плановый период 2024-2025 годов планируется дефицит 0,0 тыс.рублей.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На реализацию 9-ти муниципальных программ в бюджете в 2021 году предусмотрено 6367,1 тыс. рублей, в 2024 году – 5977,6 тыс. рублей и в 2025 году –5843,4 тыс. рублей, что составляет  98,0, 95,7 и 95,0 процентов соответственно от всех ассигнований на реализацию муниципальных программ Савоськинского сельского поселения.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Объем поступлений доходов местного бюджета на 2023 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и на плановый период 2024 и 2025 годов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89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2428892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 smtClean="0">
                          <a:latin typeface="Calibri"/>
                          <a:ea typeface="Calibri"/>
                          <a:cs typeface="Times New Roman"/>
                        </a:rPr>
                        <a:t>681,3</a:t>
                      </a:r>
                      <a:endParaRPr lang="ru-RU" sz="11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 smtClean="0">
                          <a:latin typeface="Calibri"/>
                          <a:ea typeface="Calibri"/>
                          <a:cs typeface="Times New Roman"/>
                        </a:rPr>
                        <a:t>688,0</a:t>
                      </a:r>
                      <a:endParaRPr lang="ru-RU" sz="11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 smtClean="0">
                          <a:latin typeface="Calibri"/>
                          <a:ea typeface="Calibri"/>
                          <a:cs typeface="Times New Roman"/>
                        </a:rPr>
                        <a:t>707,7</a:t>
                      </a:r>
                      <a:endParaRPr lang="ru-RU" sz="11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600,0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600,0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600,0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65,0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65,0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65,0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Земельный налог с организаций</a:t>
                      </a:r>
                      <a:endParaRPr lang="ru-RU" sz="12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289,9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289,9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289,9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Земельный налог с физических лиц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992,5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992,5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992,5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2,1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2,2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2,3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1118,1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1118,1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Calibri"/>
                          <a:ea typeface="Calibri"/>
                          <a:cs typeface="Times New Roman"/>
                        </a:rPr>
                        <a:t>1118,1</a:t>
                      </a:r>
                      <a:endParaRPr lang="ru-RU" sz="11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5,9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6,1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6,3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9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бюджетам сельских поселений на выравнивание бюджетной обеспеченности из бюджета субъекта Российской Федерации</a:t>
                      </a:r>
                      <a:endParaRPr lang="ru-RU" sz="14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2632,1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2368,9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2368,9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 бюджетам сельских поселений на выполнение переданных полномочий субъектов Российской Федерации</a:t>
                      </a:r>
                      <a:endParaRPr lang="ru-RU" sz="14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/>
                        <a:t>0,2</a:t>
                      </a:r>
                      <a:endParaRPr lang="ru-RU" sz="1400" i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/>
                        <a:t>0,2</a:t>
                      </a:r>
                      <a:endParaRPr lang="ru-RU" sz="1400" i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/>
                        <a:t>0,2</a:t>
                      </a:r>
                      <a:endParaRPr lang="ru-RU" sz="1400" i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 бюджетам сельских поселений на осуществление первичного воинского учета на территориях, где отсутствуют военные комиссариаты</a:t>
                      </a:r>
                      <a:endParaRPr lang="ru-RU" sz="14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109,7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113,5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Calibri"/>
                          <a:ea typeface="Calibri"/>
                          <a:cs typeface="Times New Roman"/>
                        </a:rPr>
                        <a:t>0,0</a:t>
                      </a:r>
                      <a:endParaRPr lang="ru-RU" sz="1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7980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«Обеспечение качественными жилищно-коммунальными услугами населения Савоськинского сельского поселения», «Благоустройство»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251,4</a:t>
                      </a:r>
                      <a:endParaRPr lang="ru-RU" sz="18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800000"/>
          </a:solidFill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83388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наименование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2023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2024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2025 год</a:t>
                      </a:r>
                      <a:endParaRPr lang="ru-RU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«Обеспечение общественного порядка и противодействие преступности»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79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наименование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2023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2024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2025 год</a:t>
                      </a:r>
                      <a:endParaRPr lang="ru-RU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«Защита населения и территории от чрезвычайных ситуаций, обеспечение пожарной безопасности и безопасности людей на водных объектах»</a:t>
                      </a:r>
                      <a:endParaRPr lang="ru-RU" i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Муниципальные программы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66268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2023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20253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 культуры»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157,6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«Охрана окружающей среды и рациональное природопользование»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«Управление муниципальным имуществом»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Муниципальные программы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9044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наименование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2023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2024 год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2025 год</a:t>
                      </a:r>
                      <a:endParaRPr lang="ru-RU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«Развитие муниципальной службы и информационного общества»</a:t>
                      </a:r>
                      <a:endParaRPr lang="ru-RU" sz="16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100,2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«Энергосбережение и повышение энергетической эффективности»</a:t>
                      </a:r>
                      <a:endParaRPr lang="ru-RU" sz="16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0,0</a:t>
                      </a:r>
                      <a:endParaRPr lang="ru-RU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"Управление муниципальными финансами и создание условий для эффективного управления муниципальными финансами"</a:t>
                      </a:r>
                      <a:endParaRPr lang="ru-RU" sz="16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5857,7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5977,4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5843,2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Иные непрограммные мероприятия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54200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Уплата членских взносов в Ассоциацию муниципальных образований 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на осуществление первичного воинского учета на территориях, где отсутствуют военные комиссариаты 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109,7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113,5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29262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на осуществление полномочий по определению в соответствии с частью 1 статья 11.2 Областного закона от 25 октября 2002 года № 273-ЗС «Об административных правонарушениях» 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Условно утвержденные расходы 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0,0 </a:t>
                      </a:r>
                      <a:endParaRPr lang="ru-RU" sz="12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153,3</a:t>
                      </a:r>
                      <a:endParaRPr lang="ru-RU" sz="12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307,5</a:t>
                      </a:r>
                      <a:endParaRPr lang="ru-RU" sz="12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525</Words>
  <PresentationFormat>Экран (4:3)</PresentationFormat>
  <Paragraphs>145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Проект бюджета Савоськинского сельского поселения Зимовниковского района  на 2023 год и на плановый период 2024 и 2025 годов</vt:lpstr>
      <vt:lpstr>Объем поступлений доходов местного бюджета на 2023 год  и на плановый период 2024 и 2025 годов</vt:lpstr>
      <vt:lpstr>БЕЗВОЗМЕЗДНЫЕ ПОСТУПЛЕНИЯ</vt:lpstr>
      <vt:lpstr>Муниципальная программа</vt:lpstr>
      <vt:lpstr>Муниципальная программа</vt:lpstr>
      <vt:lpstr>Муниципальная программа</vt:lpstr>
      <vt:lpstr>Муниципальные программы</vt:lpstr>
      <vt:lpstr>Муниципальные программы</vt:lpstr>
      <vt:lpstr>Иные непрограммные мероприятия</vt:lpstr>
      <vt:lpstr>Пояснительная записка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94</cp:revision>
  <dcterms:created xsi:type="dcterms:W3CDTF">2020-12-02T10:48:30Z</dcterms:created>
  <dcterms:modified xsi:type="dcterms:W3CDTF">2022-11-14T08:14:51Z</dcterms:modified>
</cp:coreProperties>
</file>